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5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8" r:id="rId125"/>
    <p:sldId id="461" r:id="rId126"/>
    <p:sldId id="474" r:id="rId127"/>
    <p:sldId id="464" r:id="rId128"/>
    <p:sldId id="465" r:id="rId129"/>
    <p:sldId id="466" r:id="rId130"/>
    <p:sldId id="467" r:id="rId131"/>
    <p:sldId id="462" r:id="rId132"/>
    <p:sldId id="455" r:id="rId133"/>
    <p:sldId id="469" r:id="rId134"/>
    <p:sldId id="470" r:id="rId135"/>
    <p:sldId id="471" r:id="rId136"/>
    <p:sldId id="472" r:id="rId137"/>
    <p:sldId id="473" r:id="rId138"/>
    <p:sldId id="477" r:id="rId139"/>
    <p:sldId id="478" r:id="rId140"/>
    <p:sldId id="482" r:id="rId141"/>
    <p:sldId id="479" r:id="rId142"/>
    <p:sldId id="475" r:id="rId143"/>
    <p:sldId id="480" r:id="rId144"/>
    <p:sldId id="481" r:id="rId145"/>
    <p:sldId id="500" r:id="rId146"/>
    <p:sldId id="501" r:id="rId147"/>
    <p:sldId id="502" r:id="rId148"/>
    <p:sldId id="503" r:id="rId149"/>
    <p:sldId id="505" r:id="rId150"/>
    <p:sldId id="506" r:id="rId151"/>
    <p:sldId id="504" r:id="rId152"/>
    <p:sldId id="507" r:id="rId153"/>
    <p:sldId id="508" r:id="rId154"/>
    <p:sldId id="509" r:id="rId155"/>
    <p:sldId id="498" r:id="rId156"/>
    <p:sldId id="499" r:id="rId157"/>
    <p:sldId id="494" r:id="rId158"/>
    <p:sldId id="497" r:id="rId159"/>
    <p:sldId id="495" r:id="rId160"/>
    <p:sldId id="496" r:id="rId161"/>
    <p:sldId id="486" r:id="rId162"/>
    <p:sldId id="484" r:id="rId163"/>
    <p:sldId id="517" r:id="rId164"/>
    <p:sldId id="511" r:id="rId165"/>
    <p:sldId id="512" r:id="rId166"/>
    <p:sldId id="516" r:id="rId167"/>
    <p:sldId id="534" r:id="rId168"/>
    <p:sldId id="551" r:id="rId169"/>
    <p:sldId id="553" r:id="rId170"/>
    <p:sldId id="529" r:id="rId171"/>
    <p:sldId id="554" r:id="rId172"/>
    <p:sldId id="552" r:id="rId173"/>
    <p:sldId id="532" r:id="rId1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569" autoAdjust="0"/>
  </p:normalViewPr>
  <p:slideViewPr>
    <p:cSldViewPr snapToGrid="0">
      <p:cViewPr varScale="1">
        <p:scale>
          <a:sx n="98" d="100"/>
          <a:sy n="98" d="100"/>
        </p:scale>
        <p:origin x="17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3-01-09T22:14:31.264" v="2826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7T17:33:18.434" v="1533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7T17:33:18.434" v="1533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 ord">
        <pc:chgData name="zhaohan" userId="95e304e8ede71739" providerId="LiveId" clId="{8519ADB9-453D-406B-A2B7-641BA8116BEF}" dt="2022-12-19T12:37:41.096" v="1597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del mod ord">
        <pc:chgData name="zhaohan" userId="95e304e8ede71739" providerId="LiveId" clId="{8519ADB9-453D-406B-A2B7-641BA8116BEF}" dt="2022-12-17T17:28:03.877" v="1421" actId="47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del">
        <pc:chgData name="zhaohan" userId="95e304e8ede71739" providerId="LiveId" clId="{8519ADB9-453D-406B-A2B7-641BA8116BEF}" dt="2022-12-16T11:50:04.122" v="1300" actId="47"/>
        <pc:sldMkLst>
          <pc:docMk/>
          <pc:sldMk cId="2456297297" sldId="483"/>
        </pc:sldMkLst>
        <pc:picChg chg="add mod">
          <ac:chgData name="zhaohan" userId="95e304e8ede71739" providerId="LiveId" clId="{8519ADB9-453D-406B-A2B7-641BA8116BEF}" dt="2022-12-16T11:49:17.295" v="1291"/>
          <ac:picMkLst>
            <pc:docMk/>
            <pc:sldMk cId="2456297297" sldId="483"/>
            <ac:picMk id="3" creationId="{FC7FB0C3-95F7-34ED-3FB7-2A27AC7FC25B}"/>
          </ac:picMkLst>
        </pc:picChg>
      </pc:sldChg>
      <pc:sldChg chg="addSp modSp add mod ord">
        <pc:chgData name="zhaohan" userId="95e304e8ede71739" providerId="LiveId" clId="{8519ADB9-453D-406B-A2B7-641BA8116BEF}" dt="2022-12-17T17:34:46.721" v="1549" actId="1076"/>
        <pc:sldMkLst>
          <pc:docMk/>
          <pc:sldMk cId="4151762004" sldId="484"/>
        </pc:sldMkLst>
        <pc:picChg chg="add mod">
          <ac:chgData name="zhaohan" userId="95e304e8ede71739" providerId="LiveId" clId="{8519ADB9-453D-406B-A2B7-641BA8116BEF}" dt="2022-12-17T17:23:44.306" v="1399"/>
          <ac:picMkLst>
            <pc:docMk/>
            <pc:sldMk cId="4151762004" sldId="484"/>
            <ac:picMk id="2" creationId="{2EACBF32-D591-FE7D-9436-94614814DB85}"/>
          </ac:picMkLst>
        </pc:picChg>
        <pc:picChg chg="add mod">
          <ac:chgData name="zhaohan" userId="95e304e8ede71739" providerId="LiveId" clId="{8519ADB9-453D-406B-A2B7-641BA8116BEF}" dt="2022-12-17T17:27:18.774" v="1420" actId="1076"/>
          <ac:picMkLst>
            <pc:docMk/>
            <pc:sldMk cId="4151762004" sldId="484"/>
            <ac:picMk id="4" creationId="{A38ED344-13EA-A3D6-11FD-9B4317EE34ED}"/>
          </ac:picMkLst>
        </pc:picChg>
        <pc:picChg chg="add mod">
          <ac:chgData name="zhaohan" userId="95e304e8ede71739" providerId="LiveId" clId="{8519ADB9-453D-406B-A2B7-641BA8116BEF}" dt="2022-12-17T17:34:46.721" v="1549" actId="1076"/>
          <ac:picMkLst>
            <pc:docMk/>
            <pc:sldMk cId="4151762004" sldId="484"/>
            <ac:picMk id="5" creationId="{997ED46A-0FD1-0C0A-03BC-48589A66BD46}"/>
          </ac:picMkLst>
        </pc:picChg>
      </pc:sldChg>
      <pc:sldChg chg="addSp modSp add del mod">
        <pc:chgData name="zhaohan" userId="95e304e8ede71739" providerId="LiveId" clId="{8519ADB9-453D-406B-A2B7-641BA8116BEF}" dt="2022-12-17T17:39:09.495" v="1576" actId="47"/>
        <pc:sldMkLst>
          <pc:docMk/>
          <pc:sldMk cId="1926392616" sldId="485"/>
        </pc:sldMkLst>
        <pc:picChg chg="add mod">
          <ac:chgData name="zhaohan" userId="95e304e8ede71739" providerId="LiveId" clId="{8519ADB9-453D-406B-A2B7-641BA8116BEF}" dt="2022-12-17T17:36:25.629" v="1562"/>
          <ac:picMkLst>
            <pc:docMk/>
            <pc:sldMk cId="1926392616" sldId="485"/>
            <ac:picMk id="2" creationId="{5C14F5FE-043E-CD05-982C-11D599B5D4A0}"/>
          </ac:picMkLst>
        </pc:picChg>
        <pc:picChg chg="add mod">
          <ac:chgData name="zhaohan" userId="95e304e8ede71739" providerId="LiveId" clId="{8519ADB9-453D-406B-A2B7-641BA8116BEF}" dt="2022-12-17T17:38:07.434" v="1573" actId="1076"/>
          <ac:picMkLst>
            <pc:docMk/>
            <pc:sldMk cId="1926392616" sldId="485"/>
            <ac:picMk id="4" creationId="{C13BAC32-C21F-03DA-A76C-02D66B538A45}"/>
          </ac:picMkLst>
        </pc:picChg>
      </pc:sldChg>
      <pc:sldChg chg="addSp delSp modSp add mod">
        <pc:chgData name="zhaohan" userId="95e304e8ede71739" providerId="LiveId" clId="{8519ADB9-453D-406B-A2B7-641BA8116BEF}" dt="2022-12-17T17:34:51.778" v="1553" actId="1076"/>
        <pc:sldMkLst>
          <pc:docMk/>
          <pc:sldMk cId="779060219" sldId="486"/>
        </pc:sldMkLst>
        <pc:picChg chg="add mod">
          <ac:chgData name="zhaohan" userId="95e304e8ede71739" providerId="LiveId" clId="{8519ADB9-453D-406B-A2B7-641BA8116BEF}" dt="2022-12-17T17:23:43.407" v="1398"/>
          <ac:picMkLst>
            <pc:docMk/>
            <pc:sldMk cId="779060219" sldId="486"/>
            <ac:picMk id="2" creationId="{28AE7B0B-3DB6-A2AE-0580-7DD20FC8D0B6}"/>
          </ac:picMkLst>
        </pc:picChg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  <pc:picChg chg="add mod">
          <ac:chgData name="zhaohan" userId="95e304e8ede71739" providerId="LiveId" clId="{8519ADB9-453D-406B-A2B7-641BA8116BEF}" dt="2022-12-17T17:26:48.517" v="1418" actId="1076"/>
          <ac:picMkLst>
            <pc:docMk/>
            <pc:sldMk cId="779060219" sldId="486"/>
            <ac:picMk id="4" creationId="{7D016116-DD84-9918-B632-297F1BF5FA3C}"/>
          </ac:picMkLst>
        </pc:picChg>
        <pc:picChg chg="add mod">
          <ac:chgData name="zhaohan" userId="95e304e8ede71739" providerId="LiveId" clId="{8519ADB9-453D-406B-A2B7-641BA8116BEF}" dt="2022-12-17T17:34:51.778" v="1553" actId="1076"/>
          <ac:picMkLst>
            <pc:docMk/>
            <pc:sldMk cId="779060219" sldId="486"/>
            <ac:picMk id="5" creationId="{6B13E8F3-5DDF-F6E8-6B2B-88B4F65F0FAC}"/>
          </ac:picMkLst>
        </pc:picChg>
      </pc:sldChg>
      <pc:sldChg chg="addSp modSp add del">
        <pc:chgData name="zhaohan" userId="95e304e8ede71739" providerId="LiveId" clId="{8519ADB9-453D-406B-A2B7-641BA8116BEF}" dt="2022-12-16T11:50:03.266" v="1296" actId="47"/>
        <pc:sldMkLst>
          <pc:docMk/>
          <pc:sldMk cId="2115069130" sldId="487"/>
        </pc:sldMkLst>
        <pc:picChg chg="add mod">
          <ac:chgData name="zhaohan" userId="95e304e8ede71739" providerId="LiveId" clId="{8519ADB9-453D-406B-A2B7-641BA8116BEF}" dt="2022-12-16T11:48:02.183" v="1282"/>
          <ac:picMkLst>
            <pc:docMk/>
            <pc:sldMk cId="2115069130" sldId="487"/>
            <ac:picMk id="3" creationId="{0F484B58-215E-7255-C840-605FECAED49A}"/>
          </ac:picMkLst>
        </pc:picChg>
      </pc:sldChg>
      <pc:sldChg chg="addSp modSp add del">
        <pc:chgData name="zhaohan" userId="95e304e8ede71739" providerId="LiveId" clId="{8519ADB9-453D-406B-A2B7-641BA8116BEF}" dt="2022-12-16T11:50:03.416" v="1297" actId="47"/>
        <pc:sldMkLst>
          <pc:docMk/>
          <pc:sldMk cId="1883637228" sldId="488"/>
        </pc:sldMkLst>
        <pc:picChg chg="add mod">
          <ac:chgData name="zhaohan" userId="95e304e8ede71739" providerId="LiveId" clId="{8519ADB9-453D-406B-A2B7-641BA8116BEF}" dt="2022-12-16T11:48:13.222" v="1283"/>
          <ac:picMkLst>
            <pc:docMk/>
            <pc:sldMk cId="1883637228" sldId="488"/>
            <ac:picMk id="3" creationId="{608DD147-03C6-8E8C-1638-11215482BD14}"/>
          </ac:picMkLst>
        </pc:picChg>
      </pc:sldChg>
      <pc:sldChg chg="addSp modSp add del">
        <pc:chgData name="zhaohan" userId="95e304e8ede71739" providerId="LiveId" clId="{8519ADB9-453D-406B-A2B7-641BA8116BEF}" dt="2022-12-16T11:50:03.534" v="1298" actId="47"/>
        <pc:sldMkLst>
          <pc:docMk/>
          <pc:sldMk cId="3506567995" sldId="489"/>
        </pc:sldMkLst>
        <pc:picChg chg="add mod">
          <ac:chgData name="zhaohan" userId="95e304e8ede71739" providerId="LiveId" clId="{8519ADB9-453D-406B-A2B7-641BA8116BEF}" dt="2022-12-16T11:48:29.875" v="1284"/>
          <ac:picMkLst>
            <pc:docMk/>
            <pc:sldMk cId="3506567995" sldId="489"/>
            <ac:picMk id="3" creationId="{F62537B0-FA59-53A1-E79A-BD6F1C610879}"/>
          </ac:picMkLst>
        </pc:picChg>
      </pc:sldChg>
      <pc:sldChg chg="addSp modSp add del">
        <pc:chgData name="zhaohan" userId="95e304e8ede71739" providerId="LiveId" clId="{8519ADB9-453D-406B-A2B7-641BA8116BEF}" dt="2022-12-16T11:50:03.757" v="1299" actId="47"/>
        <pc:sldMkLst>
          <pc:docMk/>
          <pc:sldMk cId="695303657" sldId="490"/>
        </pc:sldMkLst>
        <pc:picChg chg="add mod">
          <ac:chgData name="zhaohan" userId="95e304e8ede71739" providerId="LiveId" clId="{8519ADB9-453D-406B-A2B7-641BA8116BEF}" dt="2022-12-16T11:48:40.036" v="1285"/>
          <ac:picMkLst>
            <pc:docMk/>
            <pc:sldMk cId="695303657" sldId="490"/>
            <ac:picMk id="3" creationId="{EAF5CB11-1EAB-D9FE-E996-E680221282C5}"/>
          </ac:picMkLst>
        </pc:picChg>
      </pc:sldChg>
      <pc:sldChg chg="add del">
        <pc:chgData name="zhaohan" userId="95e304e8ede71739" providerId="LiveId" clId="{8519ADB9-453D-406B-A2B7-641BA8116BEF}" dt="2022-12-16T11:48:46.177" v="1287"/>
        <pc:sldMkLst>
          <pc:docMk/>
          <pc:sldMk cId="1204496414" sldId="491"/>
        </pc:sldMkLst>
      </pc:sldChg>
      <pc:sldChg chg="addSp modSp add del">
        <pc:chgData name="zhaohan" userId="95e304e8ede71739" providerId="LiveId" clId="{8519ADB9-453D-406B-A2B7-641BA8116BEF}" dt="2022-12-16T11:50:04.435" v="1301" actId="47"/>
        <pc:sldMkLst>
          <pc:docMk/>
          <pc:sldMk cId="2362188487" sldId="491"/>
        </pc:sldMkLst>
        <pc:picChg chg="add mod">
          <ac:chgData name="zhaohan" userId="95e304e8ede71739" providerId="LiveId" clId="{8519ADB9-453D-406B-A2B7-641BA8116BEF}" dt="2022-12-16T11:49:30.424" v="1292"/>
          <ac:picMkLst>
            <pc:docMk/>
            <pc:sldMk cId="2362188487" sldId="491"/>
            <ac:picMk id="3" creationId="{E8D95A97-FEEC-D800-25DD-3343FFBEE126}"/>
          </ac:picMkLst>
        </pc:picChg>
      </pc:sldChg>
      <pc:sldChg chg="addSp modSp add del">
        <pc:chgData name="zhaohan" userId="95e304e8ede71739" providerId="LiveId" clId="{8519ADB9-453D-406B-A2B7-641BA8116BEF}" dt="2022-12-16T11:50:05.051" v="1302" actId="47"/>
        <pc:sldMkLst>
          <pc:docMk/>
          <pc:sldMk cId="3284562489" sldId="492"/>
        </pc:sldMkLst>
        <pc:picChg chg="add mod">
          <ac:chgData name="zhaohan" userId="95e304e8ede71739" providerId="LiveId" clId="{8519ADB9-453D-406B-A2B7-641BA8116BEF}" dt="2022-12-16T11:49:40.685" v="1293"/>
          <ac:picMkLst>
            <pc:docMk/>
            <pc:sldMk cId="3284562489" sldId="492"/>
            <ac:picMk id="3" creationId="{ECFF9B01-02D6-1BE8-5247-B8572885A0FB}"/>
          </ac:picMkLst>
        </pc:picChg>
      </pc:sldChg>
      <pc:sldChg chg="addSp delSp modSp add del mod">
        <pc:chgData name="zhaohan" userId="95e304e8ede71739" providerId="LiveId" clId="{8519ADB9-453D-406B-A2B7-641BA8116BEF}" dt="2022-12-17T17:39:13.320" v="1577" actId="47"/>
        <pc:sldMkLst>
          <pc:docMk/>
          <pc:sldMk cId="1728777926" sldId="493"/>
        </pc:sldMkLst>
        <pc:picChg chg="add mod">
          <ac:chgData name="zhaohan" userId="95e304e8ede71739" providerId="LiveId" clId="{8519ADB9-453D-406B-A2B7-641BA8116BEF}" dt="2022-12-17T17:36:22.381" v="1556"/>
          <ac:picMkLst>
            <pc:docMk/>
            <pc:sldMk cId="1728777926" sldId="493"/>
            <ac:picMk id="2" creationId="{50FDAC3B-A819-BCF8-917E-410828895377}"/>
          </ac:picMkLst>
        </pc:picChg>
        <pc:picChg chg="add del mod">
          <ac:chgData name="zhaohan" userId="95e304e8ede71739" providerId="LiveId" clId="{8519ADB9-453D-406B-A2B7-641BA8116BEF}" dt="2022-12-17T17:34:43.788" v="1547"/>
          <ac:picMkLst>
            <pc:docMk/>
            <pc:sldMk cId="1728777926" sldId="493"/>
            <ac:picMk id="2" creationId="{7E15E282-D7B1-F4A4-84CA-6ED9E4E5BB4D}"/>
          </ac:picMkLst>
        </pc:picChg>
        <pc:picChg chg="add del mod">
          <ac:chgData name="zhaohan" userId="95e304e8ede71739" providerId="LiveId" clId="{8519ADB9-453D-406B-A2B7-641BA8116BEF}" dt="2022-12-17T17:37:14.714" v="1568" actId="21"/>
          <ac:picMkLst>
            <pc:docMk/>
            <pc:sldMk cId="1728777926" sldId="493"/>
            <ac:picMk id="4" creationId="{C8F2973B-01F2-70E1-B27F-A8D12A818B5C}"/>
          </ac:picMkLst>
        </pc:picChg>
        <pc:picChg chg="add mod">
          <ac:chgData name="zhaohan" userId="95e304e8ede71739" providerId="LiveId" clId="{8519ADB9-453D-406B-A2B7-641BA8116BEF}" dt="2022-12-17T17:37:41.919" v="1571" actId="1076"/>
          <ac:picMkLst>
            <pc:docMk/>
            <pc:sldMk cId="1728777926" sldId="493"/>
            <ac:picMk id="6" creationId="{9928F38B-7141-B1ED-6A40-EDA35C4CD0A6}"/>
          </ac:picMkLst>
        </pc:picChg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Sp delSp modSp add mod">
        <pc:chgData name="zhaohan" userId="95e304e8ede71739" providerId="LiveId" clId="{8519ADB9-453D-406B-A2B7-641BA8116BEF}" dt="2022-12-17T17:34:36.161" v="1543" actId="14100"/>
        <pc:sldMkLst>
          <pc:docMk/>
          <pc:sldMk cId="1801636511" sldId="495"/>
        </pc:sldMkLst>
        <pc:picChg chg="add mod">
          <ac:chgData name="zhaohan" userId="95e304e8ede71739" providerId="LiveId" clId="{8519ADB9-453D-406B-A2B7-641BA8116BEF}" dt="2022-12-17T17:23:29.135" v="1395" actId="1076"/>
          <ac:picMkLst>
            <pc:docMk/>
            <pc:sldMk cId="1801636511" sldId="495"/>
            <ac:picMk id="3" creationId="{5B76FDA6-7BB3-D873-A3B3-C9CF08DBEC47}"/>
          </ac:picMkLst>
        </pc:picChg>
        <pc:picChg chg="add mod">
          <ac:chgData name="zhaohan" userId="95e304e8ede71739" providerId="LiveId" clId="{8519ADB9-453D-406B-A2B7-641BA8116BEF}" dt="2022-12-17T17:23:17.631" v="1390" actId="1076"/>
          <ac:picMkLst>
            <pc:docMk/>
            <pc:sldMk cId="1801636511" sldId="495"/>
            <ac:picMk id="5" creationId="{6DF3D984-20EF-437F-52FC-7A657B6EB67E}"/>
          </ac:picMkLst>
        </pc:picChg>
        <pc:picChg chg="add del mod">
          <ac:chgData name="zhaohan" userId="95e304e8ede71739" providerId="LiveId" clId="{8519ADB9-453D-406B-A2B7-641BA8116BEF}" dt="2022-12-17T17:34:27.661" v="1539"/>
          <ac:picMkLst>
            <pc:docMk/>
            <pc:sldMk cId="1801636511" sldId="495"/>
            <ac:picMk id="6" creationId="{EBA25FEB-0A23-25E5-0005-59987EB961C4}"/>
          </ac:picMkLst>
        </pc:picChg>
        <pc:picChg chg="add mod">
          <ac:chgData name="zhaohan" userId="95e304e8ede71739" providerId="LiveId" clId="{8519ADB9-453D-406B-A2B7-641BA8116BEF}" dt="2022-12-17T17:34:36.161" v="1543" actId="14100"/>
          <ac:picMkLst>
            <pc:docMk/>
            <pc:sldMk cId="1801636511" sldId="495"/>
            <ac:picMk id="7" creationId="{9171B3C4-21FD-D3EE-E4F4-A0114CEFCA4D}"/>
          </ac:picMkLst>
        </pc:picChg>
      </pc:sldChg>
      <pc:sldChg chg="addSp delSp modSp add mod">
        <pc:chgData name="zhaohan" userId="95e304e8ede71739" providerId="LiveId" clId="{8519ADB9-453D-406B-A2B7-641BA8116BEF}" dt="2022-12-17T17:34:55.433" v="1554" actId="1076"/>
        <pc:sldMkLst>
          <pc:docMk/>
          <pc:sldMk cId="2346036097" sldId="496"/>
        </pc:sldMkLst>
        <pc:picChg chg="add mod">
          <ac:chgData name="zhaohan" userId="95e304e8ede71739" providerId="LiveId" clId="{8519ADB9-453D-406B-A2B7-641BA8116BEF}" dt="2022-12-17T17:23:41.974" v="1396"/>
          <ac:picMkLst>
            <pc:docMk/>
            <pc:sldMk cId="2346036097" sldId="496"/>
            <ac:picMk id="2" creationId="{39DAF7AA-24AF-93F3-EE2C-D06DF88F440A}"/>
          </ac:picMkLst>
        </pc:picChg>
        <pc:picChg chg="add del mod">
          <ac:chgData name="zhaohan" userId="95e304e8ede71739" providerId="LiveId" clId="{8519ADB9-453D-406B-A2B7-641BA8116BEF}" dt="2022-12-17T17:24:51.289" v="1405" actId="22"/>
          <ac:picMkLst>
            <pc:docMk/>
            <pc:sldMk cId="2346036097" sldId="496"/>
            <ac:picMk id="4" creationId="{E9B6D38C-C0A0-AF76-2CE5-962156EFA0A9}"/>
          </ac:picMkLst>
        </pc:picChg>
        <pc:picChg chg="add mod">
          <ac:chgData name="zhaohan" userId="95e304e8ede71739" providerId="LiveId" clId="{8519ADB9-453D-406B-A2B7-641BA8116BEF}" dt="2022-12-17T17:25:06.718" v="1410" actId="1076"/>
          <ac:picMkLst>
            <pc:docMk/>
            <pc:sldMk cId="2346036097" sldId="496"/>
            <ac:picMk id="6" creationId="{37DCCFBE-1489-F5EA-A6E4-00C45B00F37A}"/>
          </ac:picMkLst>
        </pc:picChg>
        <pc:picChg chg="add mod">
          <ac:chgData name="zhaohan" userId="95e304e8ede71739" providerId="LiveId" clId="{8519ADB9-453D-406B-A2B7-641BA8116BEF}" dt="2022-12-17T17:34:55.433" v="1554" actId="1076"/>
          <ac:picMkLst>
            <pc:docMk/>
            <pc:sldMk cId="2346036097" sldId="496"/>
            <ac:picMk id="7" creationId="{2A895C78-31BE-1A6A-DE46-F449D63A8ADC}"/>
          </ac:picMkLst>
        </pc:picChg>
      </pc:sldChg>
      <pc:sldChg chg="addSp modSp add mod ord">
        <pc:chgData name="zhaohan" userId="95e304e8ede71739" providerId="LiveId" clId="{8519ADB9-453D-406B-A2B7-641BA8116BEF}" dt="2022-12-17T17:35:00.097" v="1555" actId="14100"/>
        <pc:sldMkLst>
          <pc:docMk/>
          <pc:sldMk cId="1482433196" sldId="497"/>
        </pc:sldMkLst>
        <pc:picChg chg="add mod">
          <ac:chgData name="zhaohan" userId="95e304e8ede71739" providerId="LiveId" clId="{8519ADB9-453D-406B-A2B7-641BA8116BEF}" dt="2022-12-17T17:23:42.484" v="1397"/>
          <ac:picMkLst>
            <pc:docMk/>
            <pc:sldMk cId="1482433196" sldId="497"/>
            <ac:picMk id="2" creationId="{E40EC154-EEE2-CC5F-6512-61AB08DA4054}"/>
          </ac:picMkLst>
        </pc:picChg>
        <pc:picChg chg="add mod">
          <ac:chgData name="zhaohan" userId="95e304e8ede71739" providerId="LiveId" clId="{8519ADB9-453D-406B-A2B7-641BA8116BEF}" dt="2022-12-17T17:26:16.159" v="1416" actId="1076"/>
          <ac:picMkLst>
            <pc:docMk/>
            <pc:sldMk cId="1482433196" sldId="497"/>
            <ac:picMk id="4" creationId="{793709BD-F0A4-4F5C-DA8C-DF19392F8096}"/>
          </ac:picMkLst>
        </pc:picChg>
        <pc:picChg chg="add mod">
          <ac:chgData name="zhaohan" userId="95e304e8ede71739" providerId="LiveId" clId="{8519ADB9-453D-406B-A2B7-641BA8116BEF}" dt="2022-12-17T17:35:00.097" v="1555" actId="14100"/>
          <ac:picMkLst>
            <pc:docMk/>
            <pc:sldMk cId="1482433196" sldId="497"/>
            <ac:picMk id="6" creationId="{F3412625-0E04-BCD4-DCC7-E05B1DD75DCF}"/>
          </ac:picMkLst>
        </pc:picChg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  <pc:sldChg chg="modSp add del mod ord">
        <pc:chgData name="zhaohan" userId="95e304e8ede71739" providerId="LiveId" clId="{8519ADB9-453D-406B-A2B7-641BA8116BEF}" dt="2022-12-27T16:05:37.943" v="2825" actId="47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modSp add mod">
        <pc:chgData name="zhaohan" userId="95e304e8ede71739" providerId="LiveId" clId="{8519ADB9-453D-406B-A2B7-641BA8116BEF}" dt="2022-12-17T17:39:06.961" v="1575" actId="1076"/>
        <pc:sldMkLst>
          <pc:docMk/>
          <pc:sldMk cId="3983583027" sldId="511"/>
        </pc:sldMkLst>
        <pc:picChg chg="add mod">
          <ac:chgData name="zhaohan" userId="95e304e8ede71739" providerId="LiveId" clId="{8519ADB9-453D-406B-A2B7-641BA8116BEF}" dt="2022-12-17T17:36:26.176" v="1563"/>
          <ac:picMkLst>
            <pc:docMk/>
            <pc:sldMk cId="3983583027" sldId="511"/>
            <ac:picMk id="2" creationId="{DB87BBE0-AAE0-DE68-2694-A978FC638480}"/>
          </ac:picMkLst>
        </pc:picChg>
        <pc:picChg chg="add mod">
          <ac:chgData name="zhaohan" userId="95e304e8ede71739" providerId="LiveId" clId="{8519ADB9-453D-406B-A2B7-641BA8116BEF}" dt="2022-12-17T17:39:06.961" v="1575" actId="1076"/>
          <ac:picMkLst>
            <pc:docMk/>
            <pc:sldMk cId="3983583027" sldId="511"/>
            <ac:picMk id="4" creationId="{B57E731E-99E2-C86A-D4C2-79A32C440532}"/>
          </ac:picMkLst>
        </pc:picChg>
      </pc:sldChg>
      <pc:sldChg chg="addSp modSp add mod">
        <pc:chgData name="zhaohan" userId="95e304e8ede71739" providerId="LiveId" clId="{8519ADB9-453D-406B-A2B7-641BA8116BEF}" dt="2022-12-17T17:39:56.325" v="1584" actId="1076"/>
        <pc:sldMkLst>
          <pc:docMk/>
          <pc:sldMk cId="1699146839" sldId="512"/>
        </pc:sldMkLst>
        <pc:picChg chg="add mod">
          <ac:chgData name="zhaohan" userId="95e304e8ede71739" providerId="LiveId" clId="{8519ADB9-453D-406B-A2B7-641BA8116BEF}" dt="2022-12-17T17:36:26.666" v="1564"/>
          <ac:picMkLst>
            <pc:docMk/>
            <pc:sldMk cId="1699146839" sldId="512"/>
            <ac:picMk id="2" creationId="{F58445FA-2177-21BA-5556-94A1AC8D073B}"/>
          </ac:picMkLst>
        </pc:picChg>
        <pc:picChg chg="add mod">
          <ac:chgData name="zhaohan" userId="95e304e8ede71739" providerId="LiveId" clId="{8519ADB9-453D-406B-A2B7-641BA8116BEF}" dt="2022-12-17T17:39:56.325" v="1584" actId="1076"/>
          <ac:picMkLst>
            <pc:docMk/>
            <pc:sldMk cId="1699146839" sldId="512"/>
            <ac:picMk id="4" creationId="{1913D7B2-8548-A35E-515C-E790ABEDB538}"/>
          </ac:picMkLst>
        </pc:picChg>
      </pc:sldChg>
      <pc:sldChg chg="addSp delSp modSp add del mod">
        <pc:chgData name="zhaohan" userId="95e304e8ede71739" providerId="LiveId" clId="{8519ADB9-453D-406B-A2B7-641BA8116BEF}" dt="2022-12-27T16:05:37.943" v="2825" actId="47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272283408" sldId="514"/>
        </pc:sldMkLst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2" creationId="{00C77692-471E-55B1-B6F9-C66D57B7E50D}"/>
          </ac:spMkLst>
        </pc:spChg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3" creationId="{9C87D9B9-A17D-14DF-EC3A-55EECF9DE7D0}"/>
          </ac:spMkLst>
        </pc:spChg>
        <pc:picChg chg="add del mod">
          <ac:chgData name="zhaohan" userId="95e304e8ede71739" providerId="LiveId" clId="{8519ADB9-453D-406B-A2B7-641BA8116BEF}" dt="2022-12-25T19:03:13.404" v="2255" actId="21"/>
          <ac:picMkLst>
            <pc:docMk/>
            <pc:sldMk cId="272283408" sldId="514"/>
            <ac:picMk id="5" creationId="{413E9D4E-6459-F10D-3320-8F37495AD2D5}"/>
          </ac:picMkLst>
        </pc:picChg>
        <pc:picChg chg="add del mod">
          <ac:chgData name="zhaohan" userId="95e304e8ede71739" providerId="LiveId" clId="{8519ADB9-453D-406B-A2B7-641BA8116BEF}" dt="2022-12-25T19:03:12.839" v="2254" actId="21"/>
          <ac:picMkLst>
            <pc:docMk/>
            <pc:sldMk cId="272283408" sldId="514"/>
            <ac:picMk id="7" creationId="{B9DC0F00-88DD-0D42-5092-610CBF3ADDB8}"/>
          </ac:picMkLst>
        </pc:picChg>
      </pc:sldChg>
      <pc:sldChg chg="addSp delSp modSp add del mod">
        <pc:chgData name="zhaohan" userId="95e304e8ede71739" providerId="LiveId" clId="{8519ADB9-453D-406B-A2B7-641BA8116BEF}" dt="2022-12-25T22:24:23.178" v="2593" actId="47"/>
        <pc:sldMkLst>
          <pc:docMk/>
          <pc:sldMk cId="2158811592" sldId="515"/>
        </pc:sldMkLst>
        <pc:spChg chg="add mod">
          <ac:chgData name="zhaohan" userId="95e304e8ede71739" providerId="LiveId" clId="{8519ADB9-453D-406B-A2B7-641BA8116BEF}" dt="2022-12-25T20:12:09.727" v="2290"/>
          <ac:spMkLst>
            <pc:docMk/>
            <pc:sldMk cId="2158811592" sldId="515"/>
            <ac:spMk id="2" creationId="{C78DBE6E-AAAA-4474-1B21-97DDA5DD59D9}"/>
          </ac:spMkLst>
        </pc:spChg>
        <pc:spChg chg="add del mod">
          <ac:chgData name="zhaohan" userId="95e304e8ede71739" providerId="LiveId" clId="{8519ADB9-453D-406B-A2B7-641BA8116BEF}" dt="2022-12-25T22:24:11.726" v="2592" actId="21"/>
          <ac:spMkLst>
            <pc:docMk/>
            <pc:sldMk cId="2158811592" sldId="515"/>
            <ac:spMk id="6" creationId="{96DE51CB-0531-9651-59D7-5F77D1EC54BF}"/>
          </ac:spMkLst>
        </pc:spChg>
        <pc:picChg chg="add mod">
          <ac:chgData name="zhaohan" userId="95e304e8ede71739" providerId="LiveId" clId="{8519ADB9-453D-406B-A2B7-641BA8116BEF}" dt="2022-12-25T20:12:09.727" v="2290"/>
          <ac:picMkLst>
            <pc:docMk/>
            <pc:sldMk cId="2158811592" sldId="515"/>
            <ac:picMk id="3" creationId="{EF57C0F9-22D9-AC56-BEB1-EC586A49A9E8}"/>
          </ac:picMkLst>
        </pc:picChg>
        <pc:picChg chg="add del mod">
          <ac:chgData name="zhaohan" userId="95e304e8ede71739" providerId="LiveId" clId="{8519ADB9-453D-406B-A2B7-641BA8116BEF}" dt="2022-12-25T22:24:11.726" v="2592" actId="21"/>
          <ac:picMkLst>
            <pc:docMk/>
            <pc:sldMk cId="2158811592" sldId="515"/>
            <ac:picMk id="5" creationId="{AE7B07B3-8A7F-8D17-C96D-D86A00A39F26}"/>
          </ac:picMkLst>
        </pc:picChg>
      </pc:sldChg>
      <pc:sldChg chg="addSp modSp add mod">
        <pc:chgData name="zhaohan" userId="95e304e8ede71739" providerId="LiveId" clId="{8519ADB9-453D-406B-A2B7-641BA8116BEF}" dt="2022-12-17T17:40:43.230" v="1587" actId="1076"/>
        <pc:sldMkLst>
          <pc:docMk/>
          <pc:sldMk cId="1968900908" sldId="516"/>
        </pc:sldMkLst>
        <pc:picChg chg="add mod">
          <ac:chgData name="zhaohan" userId="95e304e8ede71739" providerId="LiveId" clId="{8519ADB9-453D-406B-A2B7-641BA8116BEF}" dt="2022-12-17T17:40:43.230" v="1587" actId="1076"/>
          <ac:picMkLst>
            <pc:docMk/>
            <pc:sldMk cId="1968900908" sldId="516"/>
            <ac:picMk id="4" creationId="{3032E98D-C05E-4B2D-757B-B1721048CFBF}"/>
          </ac:picMkLst>
        </pc:picChg>
      </pc:sldChg>
      <pc:sldChg chg="addSp modSp add mod ord">
        <pc:chgData name="zhaohan" userId="95e304e8ede71739" providerId="LiveId" clId="{8519ADB9-453D-406B-A2B7-641BA8116BEF}" dt="2022-12-17T17:41:46.782" v="1595"/>
        <pc:sldMkLst>
          <pc:docMk/>
          <pc:sldMk cId="3406896528" sldId="517"/>
        </pc:sldMkLst>
        <pc:picChg chg="add mod">
          <ac:chgData name="zhaohan" userId="95e304e8ede71739" providerId="LiveId" clId="{8519ADB9-453D-406B-A2B7-641BA8116BEF}" dt="2022-12-17T17:41:25.276" v="1590" actId="1076"/>
          <ac:picMkLst>
            <pc:docMk/>
            <pc:sldMk cId="3406896528" sldId="517"/>
            <ac:picMk id="4" creationId="{D70FA9C7-5284-E7D2-2BF8-0E0770ED92AE}"/>
          </ac:picMkLst>
        </pc:picChg>
      </pc:sldChg>
      <pc:sldChg chg="add del">
        <pc:chgData name="zhaohan" userId="95e304e8ede71739" providerId="LiveId" clId="{8519ADB9-453D-406B-A2B7-641BA8116BEF}" dt="2022-12-17T17:41:26.497" v="1591" actId="2696"/>
        <pc:sldMkLst>
          <pc:docMk/>
          <pc:sldMk cId="806763305" sldId="518"/>
        </pc:sldMkLst>
      </pc:sldChg>
      <pc:sldChg chg="addSp delSp modSp add del mod ord">
        <pc:chgData name="zhaohan" userId="95e304e8ede71739" providerId="LiveId" clId="{8519ADB9-453D-406B-A2B7-641BA8116BEF}" dt="2022-12-27T16:05:37.943" v="2825" actId="47"/>
        <pc:sldMkLst>
          <pc:docMk/>
          <pc:sldMk cId="1848536792" sldId="518"/>
        </pc:sldMkLst>
        <pc:spChg chg="add del mod">
          <ac:chgData name="zhaohan" userId="95e304e8ede71739" providerId="LiveId" clId="{8519ADB9-453D-406B-A2B7-641BA8116BEF}" dt="2022-12-25T17:39:00.864" v="2074" actId="21"/>
          <ac:spMkLst>
            <pc:docMk/>
            <pc:sldMk cId="1848536792" sldId="518"/>
            <ac:spMk id="2" creationId="{4D6F78BF-98EA-4C92-81A4-31D115B90754}"/>
          </ac:spMkLst>
        </pc:spChg>
        <pc:spChg chg="add mod">
          <ac:chgData name="zhaohan" userId="95e304e8ede71739" providerId="LiveId" clId="{8519ADB9-453D-406B-A2B7-641BA8116BEF}" dt="2022-12-25T17:39:07.629" v="2078" actId="1076"/>
          <ac:spMkLst>
            <pc:docMk/>
            <pc:sldMk cId="1848536792" sldId="518"/>
            <ac:spMk id="5" creationId="{86D35C76-4D67-6D45-B888-F652E43BC276}"/>
          </ac:spMkLst>
        </pc:spChg>
        <pc:picChg chg="add mod modCrop">
          <ac:chgData name="zhaohan" userId="95e304e8ede71739" providerId="LiveId" clId="{8519ADB9-453D-406B-A2B7-641BA8116BEF}" dt="2022-12-25T22:30:46.548" v="2603" actId="1076"/>
          <ac:picMkLst>
            <pc:docMk/>
            <pc:sldMk cId="1848536792" sldId="518"/>
            <ac:picMk id="4" creationId="{28E64360-D56E-D99B-A76E-B45EC6A1B966}"/>
          </ac:picMkLst>
        </pc:picChg>
      </pc:sldChg>
      <pc:sldChg chg="add del">
        <pc:chgData name="zhaohan" userId="95e304e8ede71739" providerId="LiveId" clId="{8519ADB9-453D-406B-A2B7-641BA8116BEF}" dt="2022-12-25T17:20:37.544" v="1636"/>
        <pc:sldMkLst>
          <pc:docMk/>
          <pc:sldMk cId="609415200" sldId="519"/>
        </pc:sldMkLst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4221760304" sldId="519"/>
        </pc:sldMkLst>
        <pc:spChg chg="add del mod">
          <ac:chgData name="zhaohan" userId="95e304e8ede71739" providerId="LiveId" clId="{8519ADB9-453D-406B-A2B7-641BA8116BEF}" dt="2022-12-25T17:54:06.540" v="2113"/>
          <ac:spMkLst>
            <pc:docMk/>
            <pc:sldMk cId="4221760304" sldId="519"/>
            <ac:spMk id="2" creationId="{3A9E5F7D-7E8E-FDA8-6DA1-885357A0F346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3" creationId="{4B259101-5E9F-087C-95B9-7CD2568B22E7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4" creationId="{B589160C-E5B4-7217-4A3C-7E7922739D79}"/>
          </ac:spMkLst>
        </pc:spChg>
        <pc:spChg chg="add mod">
          <ac:chgData name="zhaohan" userId="95e304e8ede71739" providerId="LiveId" clId="{8519ADB9-453D-406B-A2B7-641BA8116BEF}" dt="2022-12-25T18:00:19.500" v="2183" actId="20577"/>
          <ac:spMkLst>
            <pc:docMk/>
            <pc:sldMk cId="4221760304" sldId="519"/>
            <ac:spMk id="5" creationId="{FF6108FC-DA2B-B2D3-FC61-642BA830D300}"/>
          </ac:spMkLst>
        </pc:spChg>
        <pc:spChg chg="add mod">
          <ac:chgData name="zhaohan" userId="95e304e8ede71739" providerId="LiveId" clId="{8519ADB9-453D-406B-A2B7-641BA8116BEF}" dt="2022-12-25T18:01:39.759" v="2195" actId="242"/>
          <ac:spMkLst>
            <pc:docMk/>
            <pc:sldMk cId="4221760304" sldId="519"/>
            <ac:spMk id="6" creationId="{35C11ADD-6A1A-E9AA-19D6-77138F85C266}"/>
          </ac:spMkLst>
        </pc:spChg>
        <pc:picChg chg="add del mod">
          <ac:chgData name="zhaohan" userId="95e304e8ede71739" providerId="LiveId" clId="{8519ADB9-453D-406B-A2B7-641BA8116BEF}" dt="2022-12-25T18:25:52.006" v="2216" actId="478"/>
          <ac:picMkLst>
            <pc:docMk/>
            <pc:sldMk cId="4221760304" sldId="519"/>
            <ac:picMk id="8" creationId="{F2249848-BD2E-C6E9-913B-BAC0143FC4C0}"/>
          </ac:picMkLst>
        </pc:picChg>
        <pc:picChg chg="add del mod">
          <ac:chgData name="zhaohan" userId="95e304e8ede71739" providerId="LiveId" clId="{8519ADB9-453D-406B-A2B7-641BA8116BEF}" dt="2022-12-25T18:09:56.033" v="2206" actId="21"/>
          <ac:picMkLst>
            <pc:docMk/>
            <pc:sldMk cId="4221760304" sldId="519"/>
            <ac:picMk id="10" creationId="{65E3FDB7-187B-724B-93AC-B3CB8F3F0BAD}"/>
          </ac:picMkLst>
        </pc:picChg>
        <pc:picChg chg="add del mod modCrop">
          <ac:chgData name="zhaohan" userId="95e304e8ede71739" providerId="LiveId" clId="{8519ADB9-453D-406B-A2B7-641BA8116BEF}" dt="2022-12-25T19:03:11.597" v="2252" actId="21"/>
          <ac:picMkLst>
            <pc:docMk/>
            <pc:sldMk cId="4221760304" sldId="519"/>
            <ac:picMk id="12" creationId="{CFB8E7C5-B0F9-229D-0AB7-306520E9868E}"/>
          </ac:picMkLst>
        </pc:picChg>
        <pc:picChg chg="add del mod modCrop">
          <ac:chgData name="zhaohan" userId="95e304e8ede71739" providerId="LiveId" clId="{8519ADB9-453D-406B-A2B7-641BA8116BEF}" dt="2022-12-25T19:03:11.942" v="2253" actId="21"/>
          <ac:picMkLst>
            <pc:docMk/>
            <pc:sldMk cId="4221760304" sldId="519"/>
            <ac:picMk id="14" creationId="{59687644-657F-497D-A394-84DC23DC440A}"/>
          </ac:picMkLst>
        </pc:picChg>
      </pc:sldChg>
      <pc:sldChg chg="addSp delSp modSp add del mod ord">
        <pc:chgData name="zhaohan" userId="95e304e8ede71739" providerId="LiveId" clId="{8519ADB9-453D-406B-A2B7-641BA8116BEF}" dt="2022-12-27T16:05:37.943" v="2825" actId="4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Sp delSp modSp add del mod ord">
        <pc:chgData name="zhaohan" userId="95e304e8ede71739" providerId="LiveId" clId="{8519ADB9-453D-406B-A2B7-641BA8116BEF}" dt="2022-12-27T16:05:37.943" v="2825" actId="47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Sp delSp modSp add del mod">
        <pc:chgData name="zhaohan" userId="95e304e8ede71739" providerId="LiveId" clId="{8519ADB9-453D-406B-A2B7-641BA8116BEF}" dt="2022-12-25T23:54:56.190" v="2667" actId="47"/>
        <pc:sldMkLst>
          <pc:docMk/>
          <pc:sldMk cId="1743152688" sldId="522"/>
        </pc:sldMkLst>
        <pc:picChg chg="add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3" creationId="{5D04CED3-2347-2460-44D1-3032B3427A9C}"/>
          </ac:picMkLst>
        </pc:picChg>
        <pc:picChg chg="add del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5" creationId="{E8672305-9203-DEBB-91CC-A0FA11566B92}"/>
          </ac:picMkLst>
        </pc:picChg>
        <pc:picChg chg="add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7" creationId="{31B358D4-D900-0170-B665-5E7CE532864D}"/>
          </ac:picMkLst>
        </pc:picChg>
      </pc:sldChg>
      <pc:sldChg chg="add del">
        <pc:chgData name="zhaohan" userId="95e304e8ede71739" providerId="LiveId" clId="{8519ADB9-453D-406B-A2B7-641BA8116BEF}" dt="2022-12-25T22:27:29.591" v="2597"/>
        <pc:sldMkLst>
          <pc:docMk/>
          <pc:sldMk cId="1077056657" sldId="523"/>
        </pc:sldMkLst>
      </pc:sldChg>
      <pc:sldChg chg="addSp modSp add del mod">
        <pc:chgData name="zhaohan" userId="95e304e8ede71739" providerId="LiveId" clId="{8519ADB9-453D-406B-A2B7-641BA8116BEF}" dt="2022-12-25T23:54:56.190" v="2667" actId="47"/>
        <pc:sldMkLst>
          <pc:docMk/>
          <pc:sldMk cId="2600071910" sldId="523"/>
        </pc:sldMkLst>
        <pc:picChg chg="add mod">
          <ac:chgData name="zhaohan" userId="95e304e8ede71739" providerId="LiveId" clId="{8519ADB9-453D-406B-A2B7-641BA8116BEF}" dt="2022-12-25T23:48:55.456" v="2651"/>
          <ac:picMkLst>
            <pc:docMk/>
            <pc:sldMk cId="2600071910" sldId="523"/>
            <ac:picMk id="2" creationId="{FAE50F96-F678-D862-7559-C5FA6CB76CB6}"/>
          </ac:picMkLst>
        </pc:picChg>
        <pc:picChg chg="add mod">
          <ac:chgData name="zhaohan" userId="95e304e8ede71739" providerId="LiveId" clId="{8519ADB9-453D-406B-A2B7-641BA8116BEF}" dt="2022-12-25T23:50:11.774" v="2660" actId="1076"/>
          <ac:picMkLst>
            <pc:docMk/>
            <pc:sldMk cId="2600071910" sldId="523"/>
            <ac:picMk id="4" creationId="{A35358F9-16AC-4BCC-DA46-BFEF2314E0BA}"/>
          </ac:picMkLst>
        </pc:picChg>
        <pc:picChg chg="add mod">
          <ac:chgData name="zhaohan" userId="95e304e8ede71739" providerId="LiveId" clId="{8519ADB9-453D-406B-A2B7-641BA8116BEF}" dt="2022-12-25T23:50:11.774" v="2660" actId="1076"/>
          <ac:picMkLst>
            <pc:docMk/>
            <pc:sldMk cId="2600071910" sldId="523"/>
            <ac:picMk id="6" creationId="{83D9DFE1-BDEA-3049-2630-33FFC17CF0C5}"/>
          </ac:picMkLst>
        </pc:picChg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2766776728" sldId="524"/>
        </pc:sldMkLst>
        <pc:picChg chg="add mod">
          <ac:chgData name="zhaohan" userId="95e304e8ede71739" providerId="LiveId" clId="{8519ADB9-453D-406B-A2B7-641BA8116BEF}" dt="2022-12-25T23:50:16.648" v="2661"/>
          <ac:picMkLst>
            <pc:docMk/>
            <pc:sldMk cId="2766776728" sldId="524"/>
            <ac:picMk id="2" creationId="{6083F91A-897E-0184-9883-7556971CB94B}"/>
          </ac:picMkLst>
        </pc:picChg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1064837671" sldId="525"/>
        </pc:sldMkLst>
        <pc:picChg chg="add mod">
          <ac:chgData name="zhaohan" userId="95e304e8ede71739" providerId="LiveId" clId="{8519ADB9-453D-406B-A2B7-641BA8116BEF}" dt="2022-12-25T23:50:25.094" v="2664"/>
          <ac:picMkLst>
            <pc:docMk/>
            <pc:sldMk cId="1064837671" sldId="525"/>
            <ac:picMk id="2" creationId="{15BDF83F-6958-1837-FF0A-908CFE096435}"/>
          </ac:picMkLst>
        </pc:picChg>
      </pc:sldChg>
      <pc:sldChg chg="add del">
        <pc:chgData name="zhaohan" userId="95e304e8ede71739" providerId="LiveId" clId="{8519ADB9-453D-406B-A2B7-641BA8116BEF}" dt="2022-12-27T16:05:37.943" v="2825" actId="47"/>
        <pc:sldMkLst>
          <pc:docMk/>
          <pc:sldMk cId="3082692664" sldId="526"/>
        </pc:sldMkLst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2638404307" sldId="527"/>
        </pc:sldMkLst>
        <pc:picChg chg="add mod">
          <ac:chgData name="zhaohan" userId="95e304e8ede71739" providerId="LiveId" clId="{8519ADB9-453D-406B-A2B7-641BA8116BEF}" dt="2022-12-25T23:50:25.538" v="2665"/>
          <ac:picMkLst>
            <pc:docMk/>
            <pc:sldMk cId="2638404307" sldId="527"/>
            <ac:picMk id="2" creationId="{AA7CACA3-9DB1-54B0-C1E2-06B88AA0969F}"/>
          </ac:picMkLst>
        </pc:picChg>
      </pc:sldChg>
      <pc:sldChg chg="addSp modSp add del mod ord">
        <pc:chgData name="zhaohan" userId="95e304e8ede71739" providerId="LiveId" clId="{8519ADB9-453D-406B-A2B7-641BA8116BEF}" dt="2022-12-27T16:05:37.943" v="2825" actId="4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70301993" sldId="529"/>
        </pc:sldMkLst>
      </pc:sldChg>
      <pc:sldChg chg="add del ord">
        <pc:chgData name="zhaohan" userId="95e304e8ede71739" providerId="LiveId" clId="{8519ADB9-453D-406B-A2B7-641BA8116BEF}" dt="2022-12-27T16:05:37.943" v="2825" actId="47"/>
        <pc:sldMkLst>
          <pc:docMk/>
          <pc:sldMk cId="3863605535" sldId="529"/>
        </pc:sldMkLst>
      </pc:sldChg>
      <pc:sldChg chg="modSp add del mod">
        <pc:chgData name="zhaohan" userId="95e304e8ede71739" providerId="LiveId" clId="{8519ADB9-453D-406B-A2B7-641BA8116BEF}" dt="2022-12-27T16:05:37.943" v="2825" actId="4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del mod">
        <pc:chgData name="zhaohan" userId="95e304e8ede71739" providerId="LiveId" clId="{8519ADB9-453D-406B-A2B7-641BA8116BEF}" dt="2022-12-27T16:05:37.943" v="2825" actId="4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  <pc:sldChg chg="add del">
        <pc:chgData name="zhaohan" userId="95e304e8ede71739" providerId="LiveId" clId="{8519ADB9-453D-406B-A2B7-641BA8116BEF}" dt="2022-12-27T16:05:37.943" v="2825" actId="47"/>
        <pc:sldMkLst>
          <pc:docMk/>
          <pc:sldMk cId="1248420201" sldId="532"/>
        </pc:sldMkLst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3626909285" sldId="532"/>
        </pc:sldMkLst>
      </pc:sldChg>
      <pc:sldChg chg="add del">
        <pc:chgData name="zhaohan" userId="95e304e8ede71739" providerId="LiveId" clId="{8519ADB9-453D-406B-A2B7-641BA8116BEF}" dt="2022-12-27T16:05:37.943" v="2825" actId="47"/>
        <pc:sldMkLst>
          <pc:docMk/>
          <pc:sldMk cId="2743899311" sldId="533"/>
        </pc:sldMkLst>
      </pc:sldChg>
      <pc:sldChg chg="add">
        <pc:chgData name="zhaohan" userId="95e304e8ede71739" providerId="LiveId" clId="{8519ADB9-453D-406B-A2B7-641BA8116BEF}" dt="2022-12-27T16:03:02.245" v="2752"/>
        <pc:sldMkLst>
          <pc:docMk/>
          <pc:sldMk cId="2855002222" sldId="534"/>
        </pc:sldMkLst>
      </pc:sldChg>
      <pc:sldChg chg="add del">
        <pc:chgData name="zhaohan" userId="95e304e8ede71739" providerId="LiveId" clId="{8519ADB9-453D-406B-A2B7-641BA8116BEF}" dt="2022-12-27T16:05:37.943" v="2825" actId="47"/>
        <pc:sldMkLst>
          <pc:docMk/>
          <pc:sldMk cId="3882910330" sldId="535"/>
        </pc:sldMkLst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3549256860" sldId="551"/>
        </pc:sldMkLst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2890954449" sldId="552"/>
        </pc:sldMkLst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894404234" sldId="553"/>
        </pc:sldMkLst>
      </pc:sldChg>
      <pc:sldChg chg="add">
        <pc:chgData name="zhaohan" userId="95e304e8ede71739" providerId="LiveId" clId="{8519ADB9-453D-406B-A2B7-641BA8116BEF}" dt="2023-01-09T22:14:31.264" v="2826"/>
        <pc:sldMkLst>
          <pc:docMk/>
          <pc:sldMk cId="286186238" sldId="554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FFC1-6963-055D-AEBF-E5166B43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06F8-C1C6-89C1-7F79-7A86B312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04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FE0E-2A1B-6117-8BAA-3D358672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01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04DA8-94AE-CEB6-8953-6ACADDB6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86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0FEDC-063B-3EA4-823A-2905907D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12192000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35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F59A-B2EC-BE22-C7A4-503D1F0A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793F1-93B5-6F7C-F810-29B6821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37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0A80-3899-D070-F559-9387253E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93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21EE0-978C-B23F-71E4-87A6646F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04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2527-1283-17F5-CF52-AB0A3963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6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56C8-5A7F-F422-8257-A329088F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02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314B-CD5D-F327-518D-DABE975C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" y="411340"/>
            <a:ext cx="6028660" cy="602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6CC-EBCE-4BEC-A234-4B2F9E5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24" y="411340"/>
            <a:ext cx="6031776" cy="6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1B065-DD68-FC40-479E-201064B9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" y="457200"/>
            <a:ext cx="59436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59EC4-7C5A-3722-6619-548AA10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17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9A032-9A4C-1C78-24E4-3D8F3873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AB81-F442-0B90-D799-1919D5F3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75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EC154-EEE2-CC5F-6512-61AB08DA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709BD-F0A4-4F5C-DA8C-DF19392F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27" y="0"/>
            <a:ext cx="60553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2625-0E04-BCD4-DCC7-E05B1DD7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094" y="356346"/>
            <a:ext cx="833717" cy="12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1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6FDA6-7BB3-D873-A3B3-C9CF08DB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3D984-20EF-437F-52FC-7A657B6E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91" y="0"/>
            <a:ext cx="58454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1B3C4-21FD-D3EE-E4F4-A0114CEF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353" y="5181315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3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AF7AA-24AF-93F3-EE2C-D06DF88F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CCFBE-1489-F5EA-A6E4-00C45B00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75" y="0"/>
            <a:ext cx="5904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95C78-31BE-1A6A-DE46-F449D63A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7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360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E7B0B-3DB6-A2AE-0580-7DD20FC8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6116-DD84-9918-B632-297F1BF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44" y="-1"/>
            <a:ext cx="5948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3E8F3-5DDF-F6E8-6B2B-88B4F65F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5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CBF32-D591-FE7D-9436-9461481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ED344-13EA-A3D6-11FD-9B4317E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33" y="-1"/>
            <a:ext cx="58617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ED46A-0FD1-0C0A-03BC-48589A66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106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FA9C7-5284-E7D2-2BF8-0E0770ED9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18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65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7BBE0-AAE0-DE68-2694-A978FC63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7E731E-99E2-C86A-D4C2-79A32C44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30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3D7B2-8548-A35E-515C-E790ABED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68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2E98D-C05E-4B2D-757B-B1721048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0022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254BF-E2DD-3AE1-702E-39339B059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"/>
          <a:stretch/>
        </p:blipFill>
        <p:spPr>
          <a:xfrm>
            <a:off x="0" y="188259"/>
            <a:ext cx="12192000" cy="60940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C63C59-6471-C633-74A4-FAD6C1BF2210}"/>
              </a:ext>
            </a:extLst>
          </p:cNvPr>
          <p:cNvSpPr txBox="1">
            <a:spLocks/>
          </p:cNvSpPr>
          <p:nvPr/>
        </p:nvSpPr>
        <p:spPr>
          <a:xfrm>
            <a:off x="116541" y="6400797"/>
            <a:ext cx="382793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000" b="1" dirty="0"/>
              <a:t>613 measurements</a:t>
            </a:r>
          </a:p>
        </p:txBody>
      </p:sp>
    </p:spTree>
    <p:extLst>
      <p:ext uri="{BB962C8B-B14F-4D97-AF65-F5344CB8AC3E}">
        <p14:creationId xmlns:p14="http://schemas.microsoft.com/office/powerpoint/2010/main" val="35492568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1D470-5159-EF0A-9DFC-9D3E91A7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059"/>
            <a:ext cx="5978286" cy="5913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0A048-EDA3-FA1D-C707-DB4B852B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16" y="494696"/>
            <a:ext cx="5941496" cy="59598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6C8733-34D6-30BA-B85A-C9F97CA0C120}"/>
              </a:ext>
            </a:extLst>
          </p:cNvPr>
          <p:cNvSpPr txBox="1">
            <a:spLocks/>
          </p:cNvSpPr>
          <p:nvPr/>
        </p:nvSpPr>
        <p:spPr>
          <a:xfrm>
            <a:off x="0" y="-62755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Limit Hyper Score range to 0-0.6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F8CAE5-E03F-4B00-497F-42CA066ACC7F}"/>
              </a:ext>
            </a:extLst>
          </p:cNvPr>
          <p:cNvSpPr txBox="1">
            <a:spLocks/>
          </p:cNvSpPr>
          <p:nvPr/>
        </p:nvSpPr>
        <p:spPr>
          <a:xfrm>
            <a:off x="6311452" y="-62755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Limit Hyper Score range to 0-0.5</a:t>
            </a:r>
          </a:p>
        </p:txBody>
      </p:sp>
    </p:spTree>
    <p:extLst>
      <p:ext uri="{BB962C8B-B14F-4D97-AF65-F5344CB8AC3E}">
        <p14:creationId xmlns:p14="http://schemas.microsoft.com/office/powerpoint/2010/main" val="89440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D2BD7A8-14DE-8822-DF80-9BD6C027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37"/>
            <a:ext cx="12192000" cy="60730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CAEE8D-4C7C-0FD5-65FC-3A8BFE531854}"/>
              </a:ext>
            </a:extLst>
          </p:cNvPr>
          <p:cNvSpPr txBox="1">
            <a:spLocks/>
          </p:cNvSpPr>
          <p:nvPr/>
        </p:nvSpPr>
        <p:spPr>
          <a:xfrm>
            <a:off x="116541" y="6400797"/>
            <a:ext cx="382793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000" b="1" dirty="0"/>
              <a:t>610 measurements</a:t>
            </a:r>
          </a:p>
        </p:txBody>
      </p:sp>
    </p:spTree>
    <p:extLst>
      <p:ext uri="{BB962C8B-B14F-4D97-AF65-F5344CB8AC3E}">
        <p14:creationId xmlns:p14="http://schemas.microsoft.com/office/powerpoint/2010/main" val="703019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CBF26-D35E-C456-579F-0E1A6F46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326"/>
            <a:ext cx="5873597" cy="58285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03E238-705D-9368-F2CD-BAA14F979936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Limit Hyper Score range to 0-0.6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BFBFF7-2DB5-D2F9-073A-00C640C510D9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Limit Hyper Score range to 0-0.5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F18D84-A0DB-B4C3-D272-68A87D8A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695325"/>
            <a:ext cx="5981700" cy="59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62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2FDC9E-1A18-385C-E5FC-74CD34E4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54"/>
            <a:ext cx="12192000" cy="60821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CF9770-D223-A47C-B7F9-37654584C09F}"/>
              </a:ext>
            </a:extLst>
          </p:cNvPr>
          <p:cNvSpPr txBox="1">
            <a:spLocks/>
          </p:cNvSpPr>
          <p:nvPr/>
        </p:nvSpPr>
        <p:spPr>
          <a:xfrm>
            <a:off x="116541" y="6400797"/>
            <a:ext cx="382793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000" b="1" dirty="0"/>
              <a:t>2447 measurements</a:t>
            </a:r>
          </a:p>
        </p:txBody>
      </p:sp>
    </p:spTree>
    <p:extLst>
      <p:ext uri="{BB962C8B-B14F-4D97-AF65-F5344CB8AC3E}">
        <p14:creationId xmlns:p14="http://schemas.microsoft.com/office/powerpoint/2010/main" val="28909544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58E87-4129-4681-D5E6-038E9489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672"/>
            <a:ext cx="12192000" cy="60546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B983BD-982F-CA30-FDD1-680215710280}"/>
              </a:ext>
            </a:extLst>
          </p:cNvPr>
          <p:cNvSpPr txBox="1">
            <a:spLocks/>
          </p:cNvSpPr>
          <p:nvPr/>
        </p:nvSpPr>
        <p:spPr>
          <a:xfrm>
            <a:off x="116541" y="6400797"/>
            <a:ext cx="382793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000" b="1" dirty="0"/>
              <a:t>2669 measurements</a:t>
            </a:r>
          </a:p>
        </p:txBody>
      </p:sp>
    </p:spTree>
    <p:extLst>
      <p:ext uri="{BB962C8B-B14F-4D97-AF65-F5344CB8AC3E}">
        <p14:creationId xmlns:p14="http://schemas.microsoft.com/office/powerpoint/2010/main" val="3626909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9305</TotalTime>
  <Words>8204</Words>
  <Application>Microsoft Office PowerPoint</Application>
  <PresentationFormat>Widescreen</PresentationFormat>
  <Paragraphs>858</Paragraphs>
  <Slides>173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79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2023-01-09T22:14:32Z</dcterms:modified>
</cp:coreProperties>
</file>